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73287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23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15-20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25 м/с. Температура воздуха ночью 7-9, днем 15-17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25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дождь. Ветер юго-западный 9-14, порывы 15-20 м/с. Температура воздуха 8-10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апреля, ночью 25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21006</TotalTime>
  <Words>580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8321</cp:revision>
  <cp:lastPrinted>2021-07-01T03:56:27Z</cp:lastPrinted>
  <dcterms:created xsi:type="dcterms:W3CDTF">2018-03-27T06:03:00Z</dcterms:created>
  <dcterms:modified xsi:type="dcterms:W3CDTF">2026-04-23T06:37:00Z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